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nacle21.com/validation-rules/sdtm" TargetMode="External"/><Relationship Id="rId2" Type="http://schemas.openxmlformats.org/officeDocument/2006/relationships/hyperlink" Target="https://advance.phuse.global/display/WEL/Test+Dataset+Factory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phuse-org/TestDataFactor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  <a:hlinkClick r:id="rId2"/>
              </a:rPr>
              <a:t>Test Data Factory</a:t>
            </a:r>
            <a:r>
              <a:rPr lang="en-US" sz="1500" kern="0" dirty="0">
                <a:solidFill>
                  <a:prstClr val="black"/>
                </a:solidFill>
                <a:latin typeface="Arial"/>
              </a:rPr>
              <a:t>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Data Visualization &amp; Open Source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9219822"/>
              </p:ext>
            </p:extLst>
          </p:nvPr>
        </p:nvGraphicFramePr>
        <p:xfrm>
          <a:off x="1750522" y="2198803"/>
          <a:ext cx="8458200" cy="2138450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Implementation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Jose / NIHPO API can synthesize partially "conformant" SDTM databases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Efforts to increase conformance are now a focus (e.g., 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3"/>
                        </a:rPr>
                        <a:t>Pinnacle 21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  <a:hlinkClick r:id="rId3"/>
                        </a:rPr>
                        <a:t>db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3"/>
                        </a:rPr>
                        <a:t> validation rules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)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Efforts to increase medical/clinical credibility will follow (e.g., a synthetic patient with cardiovascular history presents with credible findings &amp; events)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Collaboration across SEND TDF, PODR, Roche data simulation group, and Clinical TDF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3-part discussions ended with conclusions that projects will continue as-is (use cases, technology, implementation) 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Possible collaboration efforts: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White Paper on "State of the Art of Biopharma Data Synthesis", Web Cast of the same, Repository of Synthetic Data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31727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Budget &amp; 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Meet timelines for planned deliverables?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API for NIHPO synthetic building blocks will be announced in Q2-2021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kumimoji="0" lang="en-US" sz="700" b="0" i="1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1F497D"/>
                          </a:solidFill>
                          <a:effectLst/>
                          <a:uLnTx/>
                          <a:uFillTx/>
                          <a:latin typeface="Calibri"/>
                          <a:ea typeface="+mn-ea"/>
                          <a:cs typeface="+mn-cs"/>
                        </a:rPr>
                        <a:t>White Paper / Web Cast is under consideration by Q4-2021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18582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 dirty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NIHPO team expanded to build momentum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SME team advising on data conformance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Advance Hub work space: 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2"/>
                        </a:rPr>
                        <a:t>https://advance.phuse.global/display/WEL/Test+Dataset+Factory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Github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repository: 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  <a:hlinkClick r:id="rId4"/>
                        </a:rPr>
                        <a:t>https://github.com/phuse-org/TestDataFactory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</a:txBody>
                  <a:tcPr marL="68580" marR="68580" marT="34290" marB="34290">
                    <a:lnL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544F40"/>
                      </a:solidFill>
                    </a:lnR>
                    <a:lnT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44F4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9"/>
            <a:ext cx="8458199" cy="68911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José Lacal / NIHPO release API for synthesizing data based on public databases of standards and controlled terminology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First steps towards database "conformance" are underway, to ensure structural and some content conformance of SDTM synthetic data using Pinnacle 21 evaluation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Clinical TDF coordinated collaboration discussions between PODR, SEND TDF, and Clinical TDF, and itemized points for future collaboration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NIHPO API formal release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Initial White Paper on "State of the Art of Biopharma Data Synthesis"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71356" y="3521695"/>
            <a:ext cx="171450" cy="171450"/>
          </a:xfrm>
          <a:prstGeom prst="ellipse">
            <a:avLst/>
          </a:prstGeom>
          <a:solidFill>
            <a:srgbClr val="FFC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dirty="0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906179"/>
            <a:ext cx="171450" cy="171450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3880409"/>
            <a:ext cx="171450" cy="171450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696</TotalTime>
  <Words>343</Words>
  <Application>Microsoft Office PowerPoint</Application>
  <PresentationFormat>Widescreen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Di Tommaso, Dante /US/EXT</cp:lastModifiedBy>
  <cp:revision>35</cp:revision>
  <dcterms:created xsi:type="dcterms:W3CDTF">2019-11-20T10:13:54Z</dcterms:created>
  <dcterms:modified xsi:type="dcterms:W3CDTF">2021-03-09T16:07:54Z</dcterms:modified>
</cp:coreProperties>
</file>

<file path=docProps/thumbnail.jpeg>
</file>